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84" r:id="rId1"/>
  </p:sldMasterIdLst>
  <p:sldIdLst>
    <p:sldId id="256" r:id="rId2"/>
    <p:sldId id="257" r:id="rId3"/>
    <p:sldId id="258" r:id="rId4"/>
    <p:sldId id="259" r:id="rId5"/>
    <p:sldId id="261" r:id="rId6"/>
    <p:sldId id="262" r:id="rId7"/>
    <p:sldId id="263" r:id="rId8"/>
    <p:sldId id="264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464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Title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5" name="Subtitle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1" name="Date Placeholder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6DF2FECF-97A3-4AFE-ADCE-185B52A09243}" type="datetimeFigureOut">
              <a:rPr lang="en-US" smtClean="0"/>
              <a:t>7/10/2012</a:t>
            </a:fld>
            <a:endParaRPr lang="en-US"/>
          </a:p>
        </p:txBody>
      </p:sp>
      <p:sp>
        <p:nvSpPr>
          <p:cNvPr id="18" name="Footer Placeholder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0BC706FD-D4B9-4DE7-9BBD-6509E7CF4D35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DF2FECF-97A3-4AFE-ADCE-185B52A09243}" type="datetimeFigureOut">
              <a:rPr lang="en-US" smtClean="0"/>
              <a:t>7/10/2012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BC706FD-D4B9-4DE7-9BBD-6509E7CF4D3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6DF2FECF-97A3-4AFE-ADCE-185B52A09243}" type="datetimeFigureOut">
              <a:rPr lang="en-US" smtClean="0"/>
              <a:t>7/10/2012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0BC706FD-D4B9-4DE7-9BBD-6509E7CF4D3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DF2FECF-97A3-4AFE-ADCE-185B52A09243}" type="datetimeFigureOut">
              <a:rPr lang="en-US" smtClean="0"/>
              <a:t>7/10/2012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BC706FD-D4B9-4DE7-9BBD-6509E7CF4D3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6DF2FECF-97A3-4AFE-ADCE-185B52A09243}" type="datetimeFigureOut">
              <a:rPr lang="en-US" smtClean="0"/>
              <a:t>7/10/2012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0BC706FD-D4B9-4DE7-9BBD-6509E7CF4D35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DF2FECF-97A3-4AFE-ADCE-185B52A09243}" type="datetimeFigureOut">
              <a:rPr lang="en-US" smtClean="0"/>
              <a:t>7/10/2012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BC706FD-D4B9-4DE7-9BBD-6509E7CF4D3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DF2FECF-97A3-4AFE-ADCE-185B52A09243}" type="datetimeFigureOut">
              <a:rPr lang="en-US" smtClean="0"/>
              <a:t>7/10/2012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BC706FD-D4B9-4DE7-9BBD-6509E7CF4D3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DF2FECF-97A3-4AFE-ADCE-185B52A09243}" type="datetimeFigureOut">
              <a:rPr lang="en-US" smtClean="0"/>
              <a:t>7/10/2012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BC706FD-D4B9-4DE7-9BBD-6509E7CF4D3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6DF2FECF-97A3-4AFE-ADCE-185B52A09243}" type="datetimeFigureOut">
              <a:rPr lang="en-US" smtClean="0"/>
              <a:t>7/10/2012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BC706FD-D4B9-4DE7-9BBD-6509E7CF4D3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DF2FECF-97A3-4AFE-ADCE-185B52A09243}" type="datetimeFigureOut">
              <a:rPr lang="en-US" smtClean="0"/>
              <a:t>7/10/2012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BC706FD-D4B9-4DE7-9BBD-6509E7CF4D3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DF2FECF-97A3-4AFE-ADCE-185B52A09243}" type="datetimeFigureOut">
              <a:rPr lang="en-US" smtClean="0"/>
              <a:t>7/10/2012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BC706FD-D4B9-4DE7-9BBD-6509E7CF4D35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Picture Placeholder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Title Placeholder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1" name="Text Placeholder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27" name="Date Placeholder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6DF2FECF-97A3-4AFE-ADCE-185B52A09243}" type="datetimeFigureOut">
              <a:rPr lang="en-US" smtClean="0"/>
              <a:t>7/10/2012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0BC706FD-D4B9-4DE7-9BBD-6509E7CF4D35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85" r:id="rId1"/>
    <p:sldLayoutId id="2147483986" r:id="rId2"/>
    <p:sldLayoutId id="2147483987" r:id="rId3"/>
    <p:sldLayoutId id="2147483988" r:id="rId4"/>
    <p:sldLayoutId id="2147483989" r:id="rId5"/>
    <p:sldLayoutId id="2147483990" r:id="rId6"/>
    <p:sldLayoutId id="2147483991" r:id="rId7"/>
    <p:sldLayoutId id="2147483992" r:id="rId8"/>
    <p:sldLayoutId id="2147483993" r:id="rId9"/>
    <p:sldLayoutId id="2147483994" r:id="rId10"/>
    <p:sldLayoutId id="2147483995" r:id="rId11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298656" cy="1890712"/>
          </a:xfrm>
        </p:spPr>
        <p:txBody>
          <a:bodyPr>
            <a:normAutofit/>
          </a:bodyPr>
          <a:lstStyle/>
          <a:p>
            <a:r>
              <a:rPr lang="en-US" sz="5400" dirty="0" smtClean="0"/>
              <a:t>Open concept classroom</a:t>
            </a:r>
            <a:endParaRPr lang="en-US" sz="54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62000" y="2895600"/>
            <a:ext cx="8062912" cy="3048000"/>
          </a:xfrm>
        </p:spPr>
        <p:txBody>
          <a:bodyPr>
            <a:normAutofit fontScale="92500" lnSpcReduction="10000"/>
          </a:bodyPr>
          <a:lstStyle/>
          <a:p>
            <a:r>
              <a:rPr lang="en-US" sz="4400" dirty="0" smtClean="0"/>
              <a:t>Text germ from Wong &amp; Wong’s and other </a:t>
            </a:r>
            <a:r>
              <a:rPr lang="en-US" sz="4400" dirty="0" smtClean="0"/>
              <a:t>resources</a:t>
            </a:r>
          </a:p>
          <a:p>
            <a:endParaRPr lang="en-US" sz="4400" dirty="0" smtClean="0"/>
          </a:p>
          <a:p>
            <a:endParaRPr lang="en-US" sz="4400" dirty="0"/>
          </a:p>
          <a:p>
            <a:r>
              <a:rPr lang="en-US" sz="4400" dirty="0" smtClean="0"/>
              <a:t>Yi-</a:t>
            </a:r>
            <a:r>
              <a:rPr lang="en-US" sz="4400" dirty="0" err="1" smtClean="0"/>
              <a:t>Hsuan</a:t>
            </a:r>
            <a:r>
              <a:rPr lang="en-US" sz="4400" dirty="0" smtClean="0"/>
              <a:t> Tsai</a:t>
            </a:r>
            <a:endParaRPr lang="en-US" sz="4400" dirty="0"/>
          </a:p>
        </p:txBody>
      </p:sp>
    </p:spTree>
    <p:extLst>
      <p:ext uri="{BB962C8B-B14F-4D97-AF65-F5344CB8AC3E}">
        <p14:creationId xmlns:p14="http://schemas.microsoft.com/office/powerpoint/2010/main" val="1183115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533400" y="228600"/>
            <a:ext cx="7239000" cy="990600"/>
          </a:xfrm>
        </p:spPr>
        <p:txBody>
          <a:bodyPr>
            <a:noAutofit/>
          </a:bodyPr>
          <a:lstStyle/>
          <a:p>
            <a:r>
              <a:rPr lang="en-US" sz="3600" dirty="0" smtClean="0"/>
              <a:t>Pro’s </a:t>
            </a:r>
            <a:r>
              <a:rPr lang="en-US" sz="3600" smtClean="0"/>
              <a:t>of open </a:t>
            </a:r>
            <a:r>
              <a:rPr lang="en-US" sz="3600" dirty="0" smtClean="0"/>
              <a:t>concept classroom</a:t>
            </a:r>
            <a:endParaRPr lang="en-US" sz="3600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228600" y="1609416"/>
            <a:ext cx="8229600" cy="4846320"/>
          </a:xfrm>
        </p:spPr>
        <p:txBody>
          <a:bodyPr/>
          <a:lstStyle/>
          <a:p>
            <a:r>
              <a:rPr lang="en-US" sz="3200" dirty="0"/>
              <a:t>C</a:t>
            </a:r>
            <a:r>
              <a:rPr lang="en-US" sz="3200" dirty="0" smtClean="0"/>
              <a:t>hildren </a:t>
            </a:r>
            <a:r>
              <a:rPr lang="en-US" sz="3200" dirty="0"/>
              <a:t>will assume greater initiative in resource </a:t>
            </a:r>
            <a:r>
              <a:rPr lang="en-US" sz="3200" dirty="0" smtClean="0"/>
              <a:t>use.</a:t>
            </a:r>
          </a:p>
          <a:p>
            <a:r>
              <a:rPr lang="en-US" sz="3200" dirty="0"/>
              <a:t>T</a:t>
            </a:r>
            <a:r>
              <a:rPr lang="en-US" sz="3200" dirty="0" smtClean="0"/>
              <a:t>eachers </a:t>
            </a:r>
            <a:r>
              <a:rPr lang="en-US" sz="3200" dirty="0"/>
              <a:t>get to know the children </a:t>
            </a:r>
            <a:r>
              <a:rPr lang="en-US" sz="3200" dirty="0" smtClean="0"/>
              <a:t>better.</a:t>
            </a:r>
          </a:p>
          <a:p>
            <a:r>
              <a:rPr lang="en-US" sz="3200" dirty="0"/>
              <a:t>T</a:t>
            </a:r>
            <a:r>
              <a:rPr lang="en-US" sz="3200" dirty="0" smtClean="0"/>
              <a:t>eam </a:t>
            </a:r>
            <a:r>
              <a:rPr lang="en-US" sz="3200" dirty="0"/>
              <a:t>teaching in open </a:t>
            </a:r>
            <a:r>
              <a:rPr lang="en-US" sz="3200" dirty="0" smtClean="0"/>
              <a:t>concept </a:t>
            </a:r>
            <a:r>
              <a:rPr lang="en-US" sz="3200" dirty="0"/>
              <a:t>classrooms contributes to better academic success</a:t>
            </a:r>
            <a:r>
              <a:rPr lang="en-US" sz="3200" dirty="0" smtClean="0"/>
              <a:t>. </a:t>
            </a:r>
          </a:p>
          <a:p>
            <a:r>
              <a:rPr lang="en-US" sz="3200" dirty="0" smtClean="0"/>
              <a:t>See </a:t>
            </a:r>
            <a:r>
              <a:rPr lang="en-US" sz="3200" dirty="0"/>
              <a:t>more veteran teachers in action without ever leaving my classroom.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8576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228600"/>
            <a:ext cx="7239000" cy="914400"/>
          </a:xfrm>
        </p:spPr>
        <p:txBody>
          <a:bodyPr>
            <a:normAutofit/>
          </a:bodyPr>
          <a:lstStyle/>
          <a:p>
            <a:pPr algn="ctr"/>
            <a:r>
              <a:rPr lang="en-US" sz="4800" dirty="0" smtClean="0"/>
              <a:t>Challenges</a:t>
            </a:r>
            <a:endParaRPr lang="en-US" sz="4800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4400" dirty="0" smtClean="0"/>
              <a:t> Noise levels</a:t>
            </a:r>
          </a:p>
          <a:p>
            <a:r>
              <a:rPr lang="en-US" sz="4400" dirty="0" smtClean="0"/>
              <a:t> Acoustic privacy</a:t>
            </a:r>
          </a:p>
          <a:p>
            <a:r>
              <a:rPr lang="en-US" sz="4400" dirty="0" smtClean="0"/>
              <a:t> Distraction</a:t>
            </a:r>
            <a:endParaRPr lang="en-US" sz="4400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76164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822960"/>
          </a:xfrm>
        </p:spPr>
        <p:txBody>
          <a:bodyPr>
            <a:normAutofit/>
          </a:bodyPr>
          <a:lstStyle/>
          <a:p>
            <a:pPr algn="ctr"/>
            <a:r>
              <a:rPr lang="en-US" sz="4400" dirty="0" smtClean="0"/>
              <a:t>Tip to survival</a:t>
            </a:r>
            <a:endParaRPr lang="en-US" sz="4400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76200" y="1295400"/>
            <a:ext cx="8839200" cy="4830763"/>
          </a:xfrm>
        </p:spPr>
        <p:txBody>
          <a:bodyPr>
            <a:normAutofit lnSpcReduction="10000"/>
          </a:bodyPr>
          <a:lstStyle/>
          <a:p>
            <a:r>
              <a:rPr lang="en-US" sz="4000" b="1" dirty="0"/>
              <a:t>Classroom rules-</a:t>
            </a:r>
            <a:r>
              <a:rPr lang="en-US" sz="4000" b="1" dirty="0" smtClean="0"/>
              <a:t>--&gt; “ pod” rules</a:t>
            </a:r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Example: </a:t>
            </a:r>
            <a:r>
              <a:rPr lang="en-US" b="1" dirty="0"/>
              <a:t>Voice </a:t>
            </a:r>
            <a:r>
              <a:rPr lang="en-US" b="1" dirty="0" smtClean="0"/>
              <a:t>levels</a:t>
            </a:r>
          </a:p>
          <a:p>
            <a:pPr marL="0" indent="0">
              <a:buNone/>
            </a:pPr>
            <a:r>
              <a:rPr lang="en-US" sz="3200" dirty="0" smtClean="0"/>
              <a:t>  5 = Emergency</a:t>
            </a:r>
          </a:p>
          <a:p>
            <a:pPr marL="0" indent="0">
              <a:buNone/>
            </a:pPr>
            <a:r>
              <a:rPr lang="en-US" sz="3200" dirty="0" smtClean="0"/>
              <a:t>  4 = outside and</a:t>
            </a:r>
          </a:p>
          <a:p>
            <a:pPr marL="0" indent="0">
              <a:buNone/>
            </a:pPr>
            <a:r>
              <a:rPr lang="en-US" sz="3200" dirty="0" smtClean="0"/>
              <a:t>        presentation</a:t>
            </a:r>
          </a:p>
          <a:p>
            <a:pPr marL="0" indent="0">
              <a:buNone/>
            </a:pPr>
            <a:r>
              <a:rPr lang="en-US" sz="3200" dirty="0" smtClean="0"/>
              <a:t>  3 = Group work</a:t>
            </a:r>
          </a:p>
          <a:p>
            <a:pPr marL="0" indent="0">
              <a:buNone/>
            </a:pPr>
            <a:r>
              <a:rPr lang="en-US" sz="3200" dirty="0" smtClean="0"/>
              <a:t>  2 = Whisper</a:t>
            </a:r>
          </a:p>
          <a:p>
            <a:pPr marL="0" indent="0">
              <a:buNone/>
            </a:pPr>
            <a:r>
              <a:rPr lang="en-US" sz="3200" dirty="0" smtClean="0"/>
              <a:t>  1 = Silent</a:t>
            </a:r>
            <a:endParaRPr lang="en-US" sz="3200" dirty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  <a:p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5241" y="2057400"/>
            <a:ext cx="3131457" cy="46971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1611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7239000" cy="990600"/>
          </a:xfrm>
        </p:spPr>
        <p:txBody>
          <a:bodyPr>
            <a:normAutofit/>
          </a:bodyPr>
          <a:lstStyle/>
          <a:p>
            <a:pPr algn="ctr"/>
            <a:r>
              <a:rPr lang="en-US" sz="4400" dirty="0" smtClean="0"/>
              <a:t>Tip to survival</a:t>
            </a:r>
            <a:endParaRPr lang="en-US" sz="4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7239000" cy="5160336"/>
          </a:xfrm>
        </p:spPr>
        <p:txBody>
          <a:bodyPr/>
          <a:lstStyle/>
          <a:p>
            <a:r>
              <a:rPr lang="en-US" sz="4000" b="1" dirty="0" smtClean="0"/>
              <a:t>Team working </a:t>
            </a:r>
          </a:p>
          <a:p>
            <a:pPr marL="0" indent="0">
              <a:buNone/>
            </a:pPr>
            <a:r>
              <a:rPr lang="en-US" dirty="0"/>
              <a:t>S</a:t>
            </a:r>
            <a:r>
              <a:rPr lang="en-US" dirty="0" smtClean="0"/>
              <a:t>hare classroom management techniques, plan lessons,</a:t>
            </a:r>
            <a:r>
              <a:rPr lang="en-US" dirty="0"/>
              <a:t> t</a:t>
            </a:r>
            <a:r>
              <a:rPr lang="en-US" dirty="0" smtClean="0"/>
              <a:t>eam teach, and share materials.</a:t>
            </a:r>
          </a:p>
          <a:p>
            <a:pPr marL="0" indent="0">
              <a:buNone/>
            </a:pPr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1200" y="3200400"/>
            <a:ext cx="3962400" cy="29582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56634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899160"/>
          </a:xfrm>
        </p:spPr>
        <p:txBody>
          <a:bodyPr>
            <a:normAutofit/>
          </a:bodyPr>
          <a:lstStyle/>
          <a:p>
            <a:pPr algn="ctr"/>
            <a:r>
              <a:rPr lang="en-US" sz="4400" dirty="0" smtClean="0"/>
              <a:t>Tip to survival</a:t>
            </a:r>
            <a:endParaRPr lang="en-US" sz="4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24000"/>
            <a:ext cx="7239000" cy="4931736"/>
          </a:xfrm>
        </p:spPr>
        <p:txBody>
          <a:bodyPr/>
          <a:lstStyle/>
          <a:p>
            <a:r>
              <a:rPr lang="en-US" sz="4000" b="1" dirty="0"/>
              <a:t>Space </a:t>
            </a:r>
            <a:r>
              <a:rPr lang="en-US" sz="4000" b="1" dirty="0" smtClean="0"/>
              <a:t>arrangement</a:t>
            </a:r>
          </a:p>
          <a:p>
            <a:pPr>
              <a:buFont typeface="Arial" pitchFamily="34" charset="0"/>
              <a:buChar char="•"/>
            </a:pPr>
            <a:r>
              <a:rPr lang="en-US" sz="3200" dirty="0"/>
              <a:t>Arrange your meeting area at the opposite end from other </a:t>
            </a:r>
            <a:r>
              <a:rPr lang="en-US" sz="3200" dirty="0" smtClean="0"/>
              <a:t>teacher.</a:t>
            </a:r>
          </a:p>
          <a:p>
            <a:pPr>
              <a:buFont typeface="Arial" pitchFamily="34" charset="0"/>
              <a:buChar char="•"/>
            </a:pPr>
            <a:r>
              <a:rPr lang="en-US" sz="3200" dirty="0" smtClean="0"/>
              <a:t>put </a:t>
            </a:r>
            <a:r>
              <a:rPr lang="en-US" sz="3200" dirty="0"/>
              <a:t>up some "walls" to help minimize </a:t>
            </a:r>
            <a:r>
              <a:rPr lang="en-US" sz="3200" dirty="0" smtClean="0"/>
              <a:t>distractions</a:t>
            </a:r>
            <a:r>
              <a:rPr lang="en-US" sz="3200" dirty="0"/>
              <a:t> </a:t>
            </a:r>
            <a:r>
              <a:rPr lang="en-US" sz="3200" dirty="0" smtClean="0"/>
              <a:t>by using </a:t>
            </a:r>
            <a:r>
              <a:rPr lang="en-US" sz="3200" dirty="0"/>
              <a:t>chalkboard, bulletin boards, screens, cabinet, book </a:t>
            </a:r>
            <a:r>
              <a:rPr lang="en-US" sz="3200" dirty="0" smtClean="0"/>
              <a:t>shelves…</a:t>
            </a:r>
            <a:r>
              <a:rPr lang="en-US" sz="3200" dirty="0" err="1" smtClean="0"/>
              <a:t>ect</a:t>
            </a:r>
            <a:r>
              <a:rPr lang="en-US" dirty="0" smtClean="0"/>
              <a:t>.</a:t>
            </a:r>
          </a:p>
          <a:p>
            <a:pPr>
              <a:buFont typeface="Arial" pitchFamily="34" charset="0"/>
              <a:buChar char="•"/>
            </a:pPr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6800" y="4880762"/>
            <a:ext cx="2971800" cy="19772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39798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899160"/>
          </a:xfrm>
        </p:spPr>
        <p:txBody>
          <a:bodyPr>
            <a:normAutofit/>
          </a:bodyPr>
          <a:lstStyle/>
          <a:p>
            <a:pPr algn="ctr"/>
            <a:r>
              <a:rPr lang="en-US" sz="4400" dirty="0" smtClean="0"/>
              <a:t>Tip to survival</a:t>
            </a:r>
            <a:endParaRPr lang="en-US" sz="4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4000" b="1" dirty="0" smtClean="0"/>
              <a:t>Be an effective teacher</a:t>
            </a:r>
          </a:p>
          <a:p>
            <a:pPr>
              <a:buFont typeface="Arial" pitchFamily="34" charset="0"/>
              <a:buChar char="•"/>
            </a:pPr>
            <a:r>
              <a:rPr lang="en-US" sz="3200" dirty="0" smtClean="0"/>
              <a:t>Use time effectively</a:t>
            </a:r>
          </a:p>
          <a:p>
            <a:pPr>
              <a:buFont typeface="Arial" pitchFamily="34" charset="0"/>
              <a:buChar char="•"/>
            </a:pPr>
            <a:r>
              <a:rPr lang="en-US" sz="3200" dirty="0" smtClean="0"/>
              <a:t>Task-oriented</a:t>
            </a:r>
          </a:p>
          <a:p>
            <a:pPr>
              <a:buFont typeface="Arial" pitchFamily="34" charset="0"/>
              <a:buChar char="•"/>
            </a:pPr>
            <a:r>
              <a:rPr lang="en-US" sz="3200" dirty="0" smtClean="0"/>
              <a:t>Clear expectations</a:t>
            </a:r>
            <a:endParaRPr lang="en-US" sz="32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5800" y="3962400"/>
            <a:ext cx="3581400" cy="2686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12627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746760"/>
          </a:xfrm>
        </p:spPr>
        <p:txBody>
          <a:bodyPr>
            <a:normAutofit/>
          </a:bodyPr>
          <a:lstStyle/>
          <a:p>
            <a:pPr algn="ctr"/>
            <a:r>
              <a:rPr lang="en-US" sz="4400" dirty="0"/>
              <a:t>Tip to survival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7239000" cy="4855536"/>
          </a:xfrm>
        </p:spPr>
        <p:txBody>
          <a:bodyPr>
            <a:normAutofit/>
          </a:bodyPr>
          <a:lstStyle/>
          <a:p>
            <a:r>
              <a:rPr lang="en-US" sz="3600" dirty="0" smtClean="0"/>
              <a:t>Don’t be afraid to ask for HELP !</a:t>
            </a:r>
          </a:p>
          <a:p>
            <a:r>
              <a:rPr lang="en-US" sz="3600" dirty="0" smtClean="0"/>
              <a:t>Be prepared and be flexible!</a:t>
            </a:r>
          </a:p>
          <a:p>
            <a:r>
              <a:rPr lang="en-US" sz="3600" dirty="0"/>
              <a:t>Be a good </a:t>
            </a:r>
            <a:r>
              <a:rPr lang="en-US" sz="3600" dirty="0" smtClean="0"/>
              <a:t>disciplinarian !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10808133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pulent">
  <a:themeElements>
    <a:clrScheme name="Opulent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Opulent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pulent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152</TotalTime>
  <Words>203</Words>
  <Application>Microsoft Office PowerPoint</Application>
  <PresentationFormat>On-screen Show (4:3)</PresentationFormat>
  <Paragraphs>57</Paragraphs>
  <Slides>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Opulent</vt:lpstr>
      <vt:lpstr>Open concept classroom</vt:lpstr>
      <vt:lpstr>Pro’s of open concept classroom</vt:lpstr>
      <vt:lpstr>Challenges</vt:lpstr>
      <vt:lpstr>Tip to survival</vt:lpstr>
      <vt:lpstr>Tip to survival</vt:lpstr>
      <vt:lpstr>Tip to survival</vt:lpstr>
      <vt:lpstr>Tip to survival</vt:lpstr>
      <vt:lpstr>Tip to survival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Open concept classroom</dc:title>
  <dc:creator>Katie Tsai</dc:creator>
  <cp:lastModifiedBy>Katie Tsai</cp:lastModifiedBy>
  <cp:revision>16</cp:revision>
  <dcterms:created xsi:type="dcterms:W3CDTF">2012-07-10T00:49:33Z</dcterms:created>
  <dcterms:modified xsi:type="dcterms:W3CDTF">2012-07-10T18:36:38Z</dcterms:modified>
</cp:coreProperties>
</file>